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</p:sldIdLst>
  <p:sldSz cy="6858000" cx="91440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88169" y="3869357"/>
            <a:ext cx="7146900" cy="198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Roboto Slab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88169" y="6073541"/>
            <a:ext cx="7146900" cy="5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1501540" y="365125"/>
            <a:ext cx="724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1501540" y="1825625"/>
            <a:ext cx="72405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501540" y="365125"/>
            <a:ext cx="724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501540" y="1825625"/>
            <a:ext cx="3393000" cy="47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5002730" y="1825625"/>
            <a:ext cx="3739500" cy="47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1501540" y="365125"/>
            <a:ext cx="724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494322" y="457200"/>
            <a:ext cx="25338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oboto Slab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4176149" y="457200"/>
            <a:ext cx="4629000" cy="6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6" name="Google Shape;26;p6"/>
          <p:cNvSpPr txBox="1"/>
          <p:nvPr>
            <p:ph idx="2" type="body"/>
          </p:nvPr>
        </p:nvSpPr>
        <p:spPr>
          <a:xfrm>
            <a:off x="1494322" y="2057400"/>
            <a:ext cx="25338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501540" y="365125"/>
            <a:ext cx="724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501540" y="1825625"/>
            <a:ext cx="72405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/>
          <p:nvPr/>
        </p:nvSpPr>
        <p:spPr>
          <a:xfrm>
            <a:off x="0" y="-126"/>
            <a:ext cx="1363200" cy="6868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91767" y="222971"/>
            <a:ext cx="985440" cy="1481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815" y="6205287"/>
            <a:ext cx="713480" cy="32230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ctrTitle"/>
          </p:nvPr>
        </p:nvSpPr>
        <p:spPr>
          <a:xfrm>
            <a:off x="1531950" y="4284322"/>
            <a:ext cx="7198500" cy="112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Font typeface="Roboto Slab"/>
              <a:buNone/>
            </a:pPr>
            <a:r>
              <a:t/>
            </a:r>
            <a:endParaRPr b="1" sz="5500"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3" name="Google Shape;33;p8"/>
          <p:cNvSpPr txBox="1"/>
          <p:nvPr>
            <p:ph idx="1" type="subTitle"/>
          </p:nvPr>
        </p:nvSpPr>
        <p:spPr>
          <a:xfrm>
            <a:off x="1531950" y="5502756"/>
            <a:ext cx="7198500" cy="6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b="1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" name="Google Shape;34;p8"/>
          <p:cNvSpPr/>
          <p:nvPr/>
        </p:nvSpPr>
        <p:spPr>
          <a:xfrm>
            <a:off x="0" y="-126"/>
            <a:ext cx="1363200" cy="6868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5" name="Google Shape;3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767" y="222971"/>
            <a:ext cx="985440" cy="1481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4815" y="6205287"/>
            <a:ext cx="713480" cy="3223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1501540" y="365125"/>
            <a:ext cx="724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1501540" y="1825625"/>
            <a:ext cx="72405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