
<file path=[Content_Types].xml><?xml version="1.0" encoding="utf-8"?>
<Types xmlns="http://schemas.openxmlformats.org/package/2006/content-types">
  <Default ContentType="application/x-fontdata" Extension="fntdata"/>
  <Default ContentType="image/gif" Extension="gif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embeddedFontLst>
    <p:embeddedFont>
      <p:font typeface="Roboto Slab"/>
      <p:regular r:id="rId7"/>
      <p:bold r:id="rId8"/>
    </p:embeddedFon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2" Type="http://schemas.openxmlformats.org/officeDocument/2006/relationships/font" Target="fonts/Roboto-boldItalic.fntdata"/><Relationship Id="rId9" Type="http://schemas.openxmlformats.org/officeDocument/2006/relationships/font" Target="fonts/Roboto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RobotoSlab-regular.fntdata"/><Relationship Id="rId8" Type="http://schemas.openxmlformats.org/officeDocument/2006/relationships/font" Target="fonts/RobotoSlab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2117558" y="3869357"/>
            <a:ext cx="9529010" cy="19891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Roboto Slab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2117558" y="6073541"/>
            <a:ext cx="9529010" cy="5606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002054" y="365125"/>
            <a:ext cx="965414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" type="body"/>
          </p:nvPr>
        </p:nvSpPr>
        <p:spPr>
          <a:xfrm>
            <a:off x="2002054" y="1825625"/>
            <a:ext cx="9654140" cy="48094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2002054" y="365125"/>
            <a:ext cx="965414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2002054" y="1825625"/>
            <a:ext cx="4523874" cy="47388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2" type="body"/>
          </p:nvPr>
        </p:nvSpPr>
        <p:spPr>
          <a:xfrm>
            <a:off x="6670306" y="1825625"/>
            <a:ext cx="4985887" cy="47388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2002054" y="365125"/>
            <a:ext cx="965414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1992429" y="457200"/>
            <a:ext cx="337846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Roboto Slab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5568199" y="457200"/>
            <a:ext cx="6172200" cy="6126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26" name="Google Shape;26;p6"/>
          <p:cNvSpPr txBox="1"/>
          <p:nvPr>
            <p:ph idx="2" type="body"/>
          </p:nvPr>
        </p:nvSpPr>
        <p:spPr>
          <a:xfrm>
            <a:off x="1992429" y="2057400"/>
            <a:ext cx="337846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gif"/><Relationship Id="rId2" Type="http://schemas.openxmlformats.org/officeDocument/2006/relationships/image" Target="../media/image4.gi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002054" y="365125"/>
            <a:ext cx="965414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  <a:defRPr b="1" i="0" sz="4400" u="none" cap="none" strike="noStrik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002054" y="1825625"/>
            <a:ext cx="9654140" cy="48094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/>
          <p:nvPr/>
        </p:nvSpPr>
        <p:spPr>
          <a:xfrm>
            <a:off x="0" y="-126"/>
            <a:ext cx="1817482" cy="686813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9" name="Google Shape;9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55689" y="222971"/>
            <a:ext cx="1313919" cy="1975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33087" y="6205287"/>
            <a:ext cx="951307" cy="429742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gif"/><Relationship Id="rId4" Type="http://schemas.openxmlformats.org/officeDocument/2006/relationships/image" Target="../media/image4.gif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/>
          <p:nvPr>
            <p:ph type="ctrTitle"/>
          </p:nvPr>
        </p:nvSpPr>
        <p:spPr>
          <a:xfrm>
            <a:off x="2042600" y="4284322"/>
            <a:ext cx="9598020" cy="112635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00"/>
              <a:buFont typeface="Roboto Slab"/>
              <a:buNone/>
            </a:pPr>
            <a:r>
              <a:t/>
            </a:r>
            <a:endParaRPr b="1" sz="5500"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33" name="Google Shape;33;p8"/>
          <p:cNvSpPr txBox="1"/>
          <p:nvPr>
            <p:ph idx="1" type="subTitle"/>
          </p:nvPr>
        </p:nvSpPr>
        <p:spPr>
          <a:xfrm>
            <a:off x="2042600" y="5502756"/>
            <a:ext cx="9598020" cy="6103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t/>
            </a:r>
            <a:endParaRPr b="1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4" name="Google Shape;34;p8"/>
          <p:cNvSpPr/>
          <p:nvPr/>
        </p:nvSpPr>
        <p:spPr>
          <a:xfrm>
            <a:off x="0" y="-126"/>
            <a:ext cx="1817482" cy="686813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35" name="Google Shape;35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5689" y="222971"/>
            <a:ext cx="1313919" cy="1975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Google Shape;36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3087" y="6205287"/>
            <a:ext cx="951307" cy="4297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>
          <a:xfrm>
            <a:off x="2002054" y="365125"/>
            <a:ext cx="965414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</a:pPr>
            <a:r>
              <a:t/>
            </a:r>
            <a:endParaRPr/>
          </a:p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2002054" y="1825625"/>
            <a:ext cx="9654140" cy="48094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Idaho State">
      <a:dk1>
        <a:srgbClr val="000000"/>
      </a:dk1>
      <a:lt1>
        <a:srgbClr val="FFFFFF"/>
      </a:lt1>
      <a:dk2>
        <a:srgbClr val="828282"/>
      </a:dk2>
      <a:lt2>
        <a:srgbClr val="E6E7E8"/>
      </a:lt2>
      <a:accent1>
        <a:srgbClr val="F37920"/>
      </a:accent1>
      <a:accent2>
        <a:srgbClr val="A7A7A7"/>
      </a:accent2>
      <a:accent3>
        <a:srgbClr val="A7A7A7"/>
      </a:accent3>
      <a:accent4>
        <a:srgbClr val="FFFFFF"/>
      </a:accent4>
      <a:accent5>
        <a:srgbClr val="F69240"/>
      </a:accent5>
      <a:accent6>
        <a:srgbClr val="F37920"/>
      </a:accent6>
      <a:hlink>
        <a:srgbClr val="F37920"/>
      </a:hlink>
      <a:folHlink>
        <a:srgbClr val="8282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