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918400" cy="21945600"/>
  <p:notesSz cx="6858000" cy="9144000"/>
  <p:defaultTextStyle>
    <a:defPPr>
      <a:defRPr lang="en-US"/>
    </a:defPPr>
    <a:lvl1pPr marL="0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1pPr>
    <a:lvl2pPr marL="1567510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2pPr>
    <a:lvl3pPr marL="3135020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3pPr>
    <a:lvl4pPr marL="470253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4pPr>
    <a:lvl5pPr marL="627004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5pPr>
    <a:lvl6pPr marL="783755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6pPr>
    <a:lvl7pPr marL="940506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7pPr>
    <a:lvl8pPr marL="1097257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8pPr>
    <a:lvl9pPr marL="12540082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MasterView">
  <p:normalViewPr>
    <p:restoredLeft sz="15620"/>
    <p:restoredTop sz="94660"/>
  </p:normalViewPr>
  <p:slideViewPr>
    <p:cSldViewPr snapToGrid="0" snapToObjects="1">
      <p:cViewPr>
        <p:scale>
          <a:sx n="33" d="100"/>
          <a:sy n="33" d="100"/>
        </p:scale>
        <p:origin x="-2160" y="-968"/>
      </p:cViewPr>
      <p:guideLst>
        <p:guide orient="horz" pos="6912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48254F-7D06-634D-B87F-99488E3D4058}" type="datetimeFigureOut">
              <a:rPr lang="en-US" smtClean="0"/>
              <a:pPr/>
              <a:t>12/10/19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7250" y="685800"/>
            <a:ext cx="51435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41579E-4DE1-0F49-A6E9-A06ACBA5856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56751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567510" algn="l" defTabSz="156751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3135020" algn="l" defTabSz="156751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4702531" algn="l" defTabSz="156751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6270041" algn="l" defTabSz="156751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7837551" algn="l" defTabSz="156751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9405061" algn="l" defTabSz="156751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10972571" algn="l" defTabSz="156751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12540082" algn="l" defTabSz="156751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57250" y="685800"/>
            <a:ext cx="51435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41579E-4DE1-0F49-A6E9-A06ACBA5856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6817362"/>
            <a:ext cx="27980640" cy="470408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0" y="12435840"/>
            <a:ext cx="23042880" cy="56083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675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135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702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270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837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405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37C88-72BC-A14D-9DAA-F8E1F1883C5D}" type="datetimeFigureOut">
              <a:rPr lang="en-US" smtClean="0"/>
              <a:pPr/>
              <a:t>12/10/19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E423F-EFA3-1A49-92A2-45B4628A60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37C88-72BC-A14D-9DAA-F8E1F1883C5D}" type="datetimeFigureOut">
              <a:rPr lang="en-US" smtClean="0"/>
              <a:pPr/>
              <a:t>12/10/19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E423F-EFA3-1A49-92A2-45B4628A60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919310" y="2814321"/>
            <a:ext cx="26660477" cy="5991860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26459" y="2814321"/>
            <a:ext cx="79444213" cy="599186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37C88-72BC-A14D-9DAA-F8E1F1883C5D}" type="datetimeFigureOut">
              <a:rPr lang="en-US" smtClean="0"/>
              <a:pPr/>
              <a:t>12/10/19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E423F-EFA3-1A49-92A2-45B4628A60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37C88-72BC-A14D-9DAA-F8E1F1883C5D}" type="datetimeFigureOut">
              <a:rPr lang="en-US" smtClean="0"/>
              <a:pPr/>
              <a:t>12/10/19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E423F-EFA3-1A49-92A2-45B4628A60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7" y="14102082"/>
            <a:ext cx="27980640" cy="4358640"/>
          </a:xfrm>
        </p:spPr>
        <p:txBody>
          <a:bodyPr anchor="t"/>
          <a:lstStyle>
            <a:lvl1pPr algn="l">
              <a:defRPr sz="13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7" y="9301483"/>
            <a:ext cx="27980640" cy="4800598"/>
          </a:xfrm>
        </p:spPr>
        <p:txBody>
          <a:bodyPr anchor="b"/>
          <a:lstStyle>
            <a:lvl1pPr marL="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1pPr>
            <a:lvl2pPr marL="156751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2pPr>
            <a:lvl3pPr marL="3135020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3pPr>
            <a:lvl4pPr marL="470253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4pPr>
            <a:lvl5pPr marL="627004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5pPr>
            <a:lvl6pPr marL="783755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6pPr>
            <a:lvl7pPr marL="940506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37C88-72BC-A14D-9DAA-F8E1F1883C5D}" type="datetimeFigureOut">
              <a:rPr lang="en-US" smtClean="0"/>
              <a:pPr/>
              <a:t>12/10/19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E423F-EFA3-1A49-92A2-45B4628A60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26457" y="16388081"/>
            <a:ext cx="53052343" cy="46344842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527442" y="16388081"/>
            <a:ext cx="53052347" cy="46344842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37C88-72BC-A14D-9DAA-F8E1F1883C5D}" type="datetimeFigureOut">
              <a:rPr lang="en-US" smtClean="0"/>
              <a:pPr/>
              <a:t>12/10/19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E423F-EFA3-1A49-92A2-45B4628A60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878842"/>
            <a:ext cx="29626560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4912362"/>
            <a:ext cx="14544677" cy="2047238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920" y="6959600"/>
            <a:ext cx="14544677" cy="12644122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092" y="4912362"/>
            <a:ext cx="14550390" cy="2047238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092" y="6959600"/>
            <a:ext cx="14550390" cy="12644122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37C88-72BC-A14D-9DAA-F8E1F1883C5D}" type="datetimeFigureOut">
              <a:rPr lang="en-US" smtClean="0"/>
              <a:pPr/>
              <a:t>12/10/19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E423F-EFA3-1A49-92A2-45B4628A60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37C88-72BC-A14D-9DAA-F8E1F1883C5D}" type="datetimeFigureOut">
              <a:rPr lang="en-US" smtClean="0"/>
              <a:pPr/>
              <a:t>12/10/19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E423F-EFA3-1A49-92A2-45B4628A60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37C88-72BC-A14D-9DAA-F8E1F1883C5D}" type="datetimeFigureOut">
              <a:rPr lang="en-US" smtClean="0"/>
              <a:pPr/>
              <a:t>12/10/19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E423F-EFA3-1A49-92A2-45B4628A60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2" y="873760"/>
            <a:ext cx="10829927" cy="3718560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180" y="873761"/>
            <a:ext cx="18402300" cy="18729962"/>
          </a:xfrm>
        </p:spPr>
        <p:txBody>
          <a:bodyPr/>
          <a:lstStyle>
            <a:lvl1pPr>
              <a:defRPr sz="11000"/>
            </a:lvl1pPr>
            <a:lvl2pPr>
              <a:defRPr sz="9600"/>
            </a:lvl2pPr>
            <a:lvl3pPr>
              <a:defRPr sz="82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2" y="4592321"/>
            <a:ext cx="10829927" cy="15011402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37C88-72BC-A14D-9DAA-F8E1F1883C5D}" type="datetimeFigureOut">
              <a:rPr lang="en-US" smtClean="0"/>
              <a:pPr/>
              <a:t>12/10/19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E423F-EFA3-1A49-92A2-45B4628A60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237" y="15361920"/>
            <a:ext cx="19751040" cy="1813562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237" y="1960880"/>
            <a:ext cx="19751040" cy="13167360"/>
          </a:xfrm>
        </p:spPr>
        <p:txBody>
          <a:bodyPr/>
          <a:lstStyle>
            <a:lvl1pPr marL="0" indent="0">
              <a:buNone/>
              <a:defRPr sz="11000"/>
            </a:lvl1pPr>
            <a:lvl2pPr marL="1567510" indent="0">
              <a:buNone/>
              <a:defRPr sz="9600"/>
            </a:lvl2pPr>
            <a:lvl3pPr marL="3135020" indent="0">
              <a:buNone/>
              <a:defRPr sz="8200"/>
            </a:lvl3pPr>
            <a:lvl4pPr marL="4702531" indent="0">
              <a:buNone/>
              <a:defRPr sz="6900"/>
            </a:lvl4pPr>
            <a:lvl5pPr marL="6270041" indent="0">
              <a:buNone/>
              <a:defRPr sz="6900"/>
            </a:lvl5pPr>
            <a:lvl6pPr marL="7837551" indent="0">
              <a:buNone/>
              <a:defRPr sz="6900"/>
            </a:lvl6pPr>
            <a:lvl7pPr marL="9405061" indent="0">
              <a:buNone/>
              <a:defRPr sz="6900"/>
            </a:lvl7pPr>
            <a:lvl8pPr marL="10972571" indent="0">
              <a:buNone/>
              <a:defRPr sz="6900"/>
            </a:lvl8pPr>
            <a:lvl9pPr marL="12540082" indent="0">
              <a:buNone/>
              <a:defRPr sz="6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237" y="17175482"/>
            <a:ext cx="19751040" cy="2575558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37C88-72BC-A14D-9DAA-F8E1F1883C5D}" type="datetimeFigureOut">
              <a:rPr lang="en-US" smtClean="0"/>
              <a:pPr/>
              <a:t>12/10/19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E423F-EFA3-1A49-92A2-45B4628A60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6804664"/>
            <a:ext cx="32918400" cy="15140936"/>
          </a:xfrm>
          <a:prstGeom prst="rect">
            <a:avLst/>
          </a:prstGeom>
          <a:solidFill>
            <a:srgbClr val="DC5A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579756" y="469351"/>
            <a:ext cx="31638106" cy="21039371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GrayTriangle.pn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 rot="10800000">
            <a:off x="-508705" y="-460246"/>
            <a:ext cx="10809400" cy="2678175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5920" y="878842"/>
            <a:ext cx="29626560" cy="3657600"/>
          </a:xfrm>
          <a:prstGeom prst="rect">
            <a:avLst/>
          </a:prstGeom>
        </p:spPr>
        <p:txBody>
          <a:bodyPr vert="horz" lIns="313502" tIns="156751" rIns="313502" bIns="156751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5120641"/>
            <a:ext cx="29626560" cy="14483082"/>
          </a:xfrm>
          <a:prstGeom prst="rect">
            <a:avLst/>
          </a:prstGeom>
        </p:spPr>
        <p:txBody>
          <a:bodyPr vert="horz" lIns="313502" tIns="156751" rIns="313502" bIns="156751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609162" y="20340322"/>
            <a:ext cx="2771268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l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37C88-72BC-A14D-9DAA-F8E1F1883C5D}" type="datetimeFigureOut">
              <a:rPr lang="en-US" smtClean="0"/>
              <a:pPr/>
              <a:t>12/10/19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7120" y="20340322"/>
            <a:ext cx="104241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ct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380430" y="20340322"/>
            <a:ext cx="289205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E423F-EFA3-1A49-92A2-45B4628A60C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0" descr="ISU-University-Mark-horiz-orange-black.png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045782" y="19757146"/>
            <a:ext cx="6546258" cy="13654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567510" rtl="0" eaLnBrk="1" latinLnBrk="0" hangingPunct="1">
        <a:spcBef>
          <a:spcPct val="0"/>
        </a:spcBef>
        <a:buNone/>
        <a:defRPr sz="15100" kern="1200">
          <a:solidFill>
            <a:schemeClr val="tx1"/>
          </a:solidFill>
          <a:latin typeface="Roboto Medium"/>
          <a:ea typeface="+mj-ea"/>
          <a:cs typeface="Roboto Medium"/>
        </a:defRPr>
      </a:lvl1pPr>
    </p:titleStyle>
    <p:bodyStyle>
      <a:lvl1pPr marL="1175633" indent="-1175633" algn="l" defTabSz="1567510" rtl="0" eaLnBrk="1" latinLnBrk="0" hangingPunct="1">
        <a:spcBef>
          <a:spcPct val="20000"/>
        </a:spcBef>
        <a:buFont typeface="Arial"/>
        <a:buChar char="•"/>
        <a:defRPr sz="11000" b="0" i="0" kern="1200">
          <a:solidFill>
            <a:schemeClr val="tx1"/>
          </a:solidFill>
          <a:latin typeface="Roboto Condensed Bold"/>
          <a:ea typeface="+mn-ea"/>
          <a:cs typeface="Roboto Condensed Bold"/>
        </a:defRPr>
      </a:lvl1pPr>
      <a:lvl2pPr marL="2547204" indent="-979694" algn="l" defTabSz="1567510" rtl="0" eaLnBrk="1" latinLnBrk="0" hangingPunct="1">
        <a:spcBef>
          <a:spcPct val="20000"/>
        </a:spcBef>
        <a:buFont typeface="Arial"/>
        <a:buChar char="–"/>
        <a:defRPr sz="9600" kern="1200">
          <a:solidFill>
            <a:schemeClr val="tx1"/>
          </a:solidFill>
          <a:latin typeface="Roboto Condensed Light"/>
          <a:ea typeface="+mn-ea"/>
          <a:cs typeface="Roboto Condensed Light"/>
        </a:defRPr>
      </a:lvl2pPr>
      <a:lvl3pPr marL="3918776" indent="-783755" algn="l" defTabSz="1567510" rtl="0" eaLnBrk="1" latinLnBrk="0" hangingPunct="1">
        <a:spcBef>
          <a:spcPct val="20000"/>
        </a:spcBef>
        <a:buFont typeface="Arial"/>
        <a:buChar char="•"/>
        <a:defRPr sz="8200" b="0" i="0" kern="1200">
          <a:solidFill>
            <a:schemeClr val="tx1"/>
          </a:solidFill>
          <a:latin typeface="Roboto Condensed Bold"/>
          <a:ea typeface="+mn-ea"/>
          <a:cs typeface="Roboto Condensed Bold"/>
        </a:defRPr>
      </a:lvl3pPr>
      <a:lvl4pPr marL="5486286" indent="-783755" algn="l" defTabSz="1567510" rtl="0" eaLnBrk="1" latinLnBrk="0" hangingPunct="1">
        <a:spcBef>
          <a:spcPct val="20000"/>
        </a:spcBef>
        <a:buFont typeface="Arial"/>
        <a:buChar char="–"/>
        <a:defRPr sz="6900" kern="1200">
          <a:solidFill>
            <a:schemeClr val="tx1"/>
          </a:solidFill>
          <a:latin typeface="Roboto Condensed Light"/>
          <a:ea typeface="+mn-ea"/>
          <a:cs typeface="Roboto Condensed Light"/>
        </a:defRPr>
      </a:lvl4pPr>
      <a:lvl5pPr marL="7053796" indent="-783755" algn="l" defTabSz="1567510" rtl="0" eaLnBrk="1" latinLnBrk="0" hangingPunct="1">
        <a:spcBef>
          <a:spcPct val="20000"/>
        </a:spcBef>
        <a:buFont typeface="Arial"/>
        <a:buChar char="»"/>
        <a:defRPr sz="6900" kern="1200">
          <a:solidFill>
            <a:schemeClr val="tx1"/>
          </a:solidFill>
          <a:latin typeface="Roboto Condensed Light"/>
          <a:ea typeface="+mn-ea"/>
          <a:cs typeface="Roboto Condensed Light"/>
        </a:defRPr>
      </a:lvl5pPr>
      <a:lvl6pPr marL="8621306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188816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1756327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323837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567510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2pPr>
      <a:lvl3pPr marL="3135020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3pPr>
      <a:lvl4pPr marL="470253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27004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83755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40506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57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0082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</TotalTime>
  <Words>1</Words>
  <Application>Microsoft Macintosh PowerPoint</Application>
  <PresentationFormat>Custom</PresentationFormat>
  <Paragraphs>1</Paragraphs>
  <Slides>1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Joey Gifford</dc:creator>
  <cp:keywords/>
  <dc:description/>
  <cp:lastModifiedBy>Joey Gifford</cp:lastModifiedBy>
  <cp:revision>3</cp:revision>
  <dcterms:created xsi:type="dcterms:W3CDTF">2019-12-10T20:53:00Z</dcterms:created>
  <dcterms:modified xsi:type="dcterms:W3CDTF">2019-12-10T20:56:36Z</dcterms:modified>
  <cp:category/>
</cp:coreProperties>
</file>