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1pPr>
    <a:lvl2pPr marL="2194514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2pPr>
    <a:lvl3pPr marL="4389028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3pPr>
    <a:lvl4pPr marL="6583543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4pPr>
    <a:lvl5pPr marL="8778057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5pPr>
    <a:lvl6pPr marL="10972571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6pPr>
    <a:lvl7pPr marL="13167085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7pPr>
    <a:lvl8pPr marL="15361599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8pPr>
    <a:lvl9pPr marL="17556115" algn="l" defTabSz="2194514" rtl="0" eaLnBrk="1" latinLnBrk="0" hangingPunct="1">
      <a:defRPr sz="8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DC5A2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28" d="100"/>
          <a:sy n="28" d="100"/>
        </p:scale>
        <p:origin x="-1704" y="-168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48254F-7D06-634D-B87F-99488E3D4058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1579E-4DE1-0F49-A6E9-A06ACBA585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2194514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94514" algn="l" defTabSz="2194514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389028" algn="l" defTabSz="2194514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583543" algn="l" defTabSz="2194514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778057" algn="l" defTabSz="2194514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972571" algn="l" defTabSz="2194514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3167085" algn="l" defTabSz="2194514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361599" algn="l" defTabSz="2194514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556115" algn="l" defTabSz="2194514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1579E-4DE1-0F49-A6E9-A06ACBA5856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3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559081" y="4221482"/>
            <a:ext cx="35547303" cy="898779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01946" y="4221482"/>
            <a:ext cx="105925617" cy="898779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3" y="21153123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3" y="13952225"/>
            <a:ext cx="37307520" cy="7200897"/>
          </a:xfrm>
        </p:spPr>
        <p:txBody>
          <a:bodyPr anchor="b"/>
          <a:lstStyle>
            <a:lvl1pPr marL="0" indent="0">
              <a:buNone/>
              <a:defRPr sz="9700">
                <a:solidFill>
                  <a:schemeClr val="tx1">
                    <a:tint val="75000"/>
                  </a:schemeClr>
                </a:solidFill>
              </a:defRPr>
            </a:lvl1pPr>
            <a:lvl2pPr marL="2194514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2pPr>
            <a:lvl3pPr marL="4389028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543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057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571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085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599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115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01944" y="24582122"/>
            <a:ext cx="70736457" cy="6951726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7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369923" y="24582122"/>
            <a:ext cx="70736463" cy="6951726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7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3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1" y="7368543"/>
            <a:ext cx="19392903" cy="307085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14" indent="0">
              <a:buNone/>
              <a:defRPr sz="9700" b="1"/>
            </a:lvl2pPr>
            <a:lvl3pPr marL="4389028" indent="0">
              <a:buNone/>
              <a:defRPr sz="8700" b="1"/>
            </a:lvl3pPr>
            <a:lvl4pPr marL="6583543" indent="0">
              <a:buNone/>
              <a:defRPr sz="7700" b="1"/>
            </a:lvl4pPr>
            <a:lvl5pPr marL="8778057" indent="0">
              <a:buNone/>
              <a:defRPr sz="7700" b="1"/>
            </a:lvl5pPr>
            <a:lvl6pPr marL="10972571" indent="0">
              <a:buNone/>
              <a:defRPr sz="7700" b="1"/>
            </a:lvl6pPr>
            <a:lvl7pPr marL="13167085" indent="0">
              <a:buNone/>
              <a:defRPr sz="7700" b="1"/>
            </a:lvl7pPr>
            <a:lvl8pPr marL="15361599" indent="0">
              <a:buNone/>
              <a:defRPr sz="7700" b="1"/>
            </a:lvl8pPr>
            <a:lvl9pPr marL="17556115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1" y="10439400"/>
            <a:ext cx="19392903" cy="18966183"/>
          </a:xfrm>
        </p:spPr>
        <p:txBody>
          <a:bodyPr/>
          <a:lstStyle>
            <a:lvl1pPr>
              <a:defRPr sz="11500"/>
            </a:lvl1pPr>
            <a:lvl2pPr>
              <a:defRPr sz="9700"/>
            </a:lvl2pPr>
            <a:lvl3pPr>
              <a:defRPr sz="87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3"/>
            <a:ext cx="19400520" cy="307085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14" indent="0">
              <a:buNone/>
              <a:defRPr sz="9700" b="1"/>
            </a:lvl2pPr>
            <a:lvl3pPr marL="4389028" indent="0">
              <a:buNone/>
              <a:defRPr sz="8700" b="1"/>
            </a:lvl3pPr>
            <a:lvl4pPr marL="6583543" indent="0">
              <a:buNone/>
              <a:defRPr sz="7700" b="1"/>
            </a:lvl4pPr>
            <a:lvl5pPr marL="8778057" indent="0">
              <a:buNone/>
              <a:defRPr sz="7700" b="1"/>
            </a:lvl5pPr>
            <a:lvl6pPr marL="10972571" indent="0">
              <a:buNone/>
              <a:defRPr sz="7700" b="1"/>
            </a:lvl6pPr>
            <a:lvl7pPr marL="13167085" indent="0">
              <a:buNone/>
              <a:defRPr sz="7700" b="1"/>
            </a:lvl7pPr>
            <a:lvl8pPr marL="15361599" indent="0">
              <a:buNone/>
              <a:defRPr sz="7700" b="1"/>
            </a:lvl8pPr>
            <a:lvl9pPr marL="17556115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0"/>
            <a:ext cx="19400520" cy="18966183"/>
          </a:xfrm>
        </p:spPr>
        <p:txBody>
          <a:bodyPr/>
          <a:lstStyle>
            <a:lvl1pPr>
              <a:defRPr sz="11500"/>
            </a:lvl1pPr>
            <a:lvl2pPr>
              <a:defRPr sz="9700"/>
            </a:lvl2pPr>
            <a:lvl3pPr>
              <a:defRPr sz="87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3" cy="5577840"/>
          </a:xfrm>
        </p:spPr>
        <p:txBody>
          <a:bodyPr anchor="b"/>
          <a:lstStyle>
            <a:lvl1pPr algn="l">
              <a:defRPr sz="9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2"/>
            <a:ext cx="24536400" cy="28094943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700"/>
            </a:lvl4pPr>
            <a:lvl5pPr>
              <a:defRPr sz="9700"/>
            </a:lvl5pPr>
            <a:lvl6pPr>
              <a:defRPr sz="9700"/>
            </a:lvl6pPr>
            <a:lvl7pPr>
              <a:defRPr sz="9700"/>
            </a:lvl7pPr>
            <a:lvl8pPr>
              <a:defRPr sz="9700"/>
            </a:lvl8pPr>
            <a:lvl9pPr>
              <a:defRPr sz="9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2"/>
            <a:ext cx="14439903" cy="22517103"/>
          </a:xfrm>
        </p:spPr>
        <p:txBody>
          <a:bodyPr/>
          <a:lstStyle>
            <a:lvl1pPr marL="0" indent="0">
              <a:buNone/>
              <a:defRPr sz="6700"/>
            </a:lvl1pPr>
            <a:lvl2pPr marL="2194514" indent="0">
              <a:buNone/>
              <a:defRPr sz="5700"/>
            </a:lvl2pPr>
            <a:lvl3pPr marL="4389028" indent="0">
              <a:buNone/>
              <a:defRPr sz="4800"/>
            </a:lvl3pPr>
            <a:lvl4pPr marL="6583543" indent="0">
              <a:buNone/>
              <a:defRPr sz="4300"/>
            </a:lvl4pPr>
            <a:lvl5pPr marL="8778057" indent="0">
              <a:buNone/>
              <a:defRPr sz="4300"/>
            </a:lvl5pPr>
            <a:lvl6pPr marL="10972571" indent="0">
              <a:buNone/>
              <a:defRPr sz="4300"/>
            </a:lvl6pPr>
            <a:lvl7pPr marL="13167085" indent="0">
              <a:buNone/>
              <a:defRPr sz="4300"/>
            </a:lvl7pPr>
            <a:lvl8pPr marL="15361599" indent="0">
              <a:buNone/>
              <a:defRPr sz="4300"/>
            </a:lvl8pPr>
            <a:lvl9pPr marL="17556115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0"/>
            <a:ext cx="26334720" cy="2720343"/>
          </a:xfrm>
        </p:spPr>
        <p:txBody>
          <a:bodyPr anchor="b"/>
          <a:lstStyle>
            <a:lvl1pPr algn="l">
              <a:defRPr sz="9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14" indent="0">
              <a:buNone/>
              <a:defRPr sz="13400"/>
            </a:lvl2pPr>
            <a:lvl3pPr marL="4389028" indent="0">
              <a:buNone/>
              <a:defRPr sz="11500"/>
            </a:lvl3pPr>
            <a:lvl4pPr marL="6583543" indent="0">
              <a:buNone/>
              <a:defRPr sz="9700"/>
            </a:lvl4pPr>
            <a:lvl5pPr marL="8778057" indent="0">
              <a:buNone/>
              <a:defRPr sz="9700"/>
            </a:lvl5pPr>
            <a:lvl6pPr marL="10972571" indent="0">
              <a:buNone/>
              <a:defRPr sz="9700"/>
            </a:lvl6pPr>
            <a:lvl7pPr marL="13167085" indent="0">
              <a:buNone/>
              <a:defRPr sz="9700"/>
            </a:lvl7pPr>
            <a:lvl8pPr marL="15361599" indent="0">
              <a:buNone/>
              <a:defRPr sz="9700"/>
            </a:lvl8pPr>
            <a:lvl9pPr marL="17556115" indent="0">
              <a:buNone/>
              <a:defRPr sz="9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3"/>
            <a:ext cx="26334720" cy="3863337"/>
          </a:xfrm>
        </p:spPr>
        <p:txBody>
          <a:bodyPr/>
          <a:lstStyle>
            <a:lvl1pPr marL="0" indent="0">
              <a:buNone/>
              <a:defRPr sz="6700"/>
            </a:lvl1pPr>
            <a:lvl2pPr marL="2194514" indent="0">
              <a:buNone/>
              <a:defRPr sz="5700"/>
            </a:lvl2pPr>
            <a:lvl3pPr marL="4389028" indent="0">
              <a:buNone/>
              <a:defRPr sz="4800"/>
            </a:lvl3pPr>
            <a:lvl4pPr marL="6583543" indent="0">
              <a:buNone/>
              <a:defRPr sz="4300"/>
            </a:lvl4pPr>
            <a:lvl5pPr marL="8778057" indent="0">
              <a:buNone/>
              <a:defRPr sz="4300"/>
            </a:lvl5pPr>
            <a:lvl6pPr marL="10972571" indent="0">
              <a:buNone/>
              <a:defRPr sz="4300"/>
            </a:lvl6pPr>
            <a:lvl7pPr marL="13167085" indent="0">
              <a:buNone/>
              <a:defRPr sz="4300"/>
            </a:lvl7pPr>
            <a:lvl8pPr marL="15361599" indent="0">
              <a:buNone/>
              <a:defRPr sz="4300"/>
            </a:lvl8pPr>
            <a:lvl9pPr marL="17556115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6804663"/>
            <a:ext cx="43891200" cy="26113737"/>
          </a:xfrm>
          <a:prstGeom prst="rect">
            <a:avLst/>
          </a:prstGeom>
          <a:solidFill>
            <a:srgbClr val="DC5A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773008" y="704027"/>
            <a:ext cx="42184141" cy="3155905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pic>
        <p:nvPicPr>
          <p:cNvPr id="7" name="Picture 6" descr="GrayTriangle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rot="10800000">
            <a:off x="-678273" y="-690369"/>
            <a:ext cx="14412533" cy="401726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3"/>
            <a:ext cx="39502080" cy="5486400"/>
          </a:xfrm>
          <a:prstGeom prst="rect">
            <a:avLst/>
          </a:prstGeom>
        </p:spPr>
        <p:txBody>
          <a:bodyPr vert="horz" lIns="438903" tIns="219451" rIns="438903" bIns="21945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2"/>
            <a:ext cx="39502080" cy="21724623"/>
          </a:xfrm>
          <a:prstGeom prst="rect">
            <a:avLst/>
          </a:prstGeom>
        </p:spPr>
        <p:txBody>
          <a:bodyPr vert="horz" lIns="438903" tIns="219451" rIns="438903" bIns="21945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145549" y="30510483"/>
            <a:ext cx="3695024" cy="1752600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37C88-72BC-A14D-9DAA-F8E1F1883C5D}" type="datetimeFigureOut">
              <a:rPr lang="en-US" smtClean="0"/>
              <a:pPr/>
              <a:t>12/10/19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3"/>
            <a:ext cx="13898880" cy="1752600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840573" y="30510483"/>
            <a:ext cx="3856067" cy="1752600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 descr="ISU-University-Mark-horiz-orange-black.pn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483893" y="29405585"/>
            <a:ext cx="10177906" cy="212295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94514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Roboto Medium"/>
          <a:ea typeface="+mj-ea"/>
          <a:cs typeface="Roboto Medium"/>
        </a:defRPr>
      </a:lvl1pPr>
    </p:titleStyle>
    <p:bodyStyle>
      <a:lvl1pPr marL="1645886" indent="-1645886" algn="l" defTabSz="2194514" rtl="0" eaLnBrk="1" latinLnBrk="0" hangingPunct="1">
        <a:spcBef>
          <a:spcPct val="20000"/>
        </a:spcBef>
        <a:buFont typeface="Arial"/>
        <a:buChar char="•"/>
        <a:defRPr sz="15400" b="0" i="0" kern="1200">
          <a:solidFill>
            <a:schemeClr val="tx1"/>
          </a:solidFill>
          <a:latin typeface="Roboto Condensed Bold"/>
          <a:ea typeface="+mn-ea"/>
          <a:cs typeface="Roboto Condensed Bold"/>
        </a:defRPr>
      </a:lvl1pPr>
      <a:lvl2pPr marL="3566086" indent="-1371572" algn="l" defTabSz="2194514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Roboto Condensed Light"/>
          <a:ea typeface="+mn-ea"/>
          <a:cs typeface="Roboto Condensed Light"/>
        </a:defRPr>
      </a:lvl2pPr>
      <a:lvl3pPr marL="5486286" indent="-1097257" algn="l" defTabSz="2194514" rtl="0" eaLnBrk="1" latinLnBrk="0" hangingPunct="1">
        <a:spcBef>
          <a:spcPct val="20000"/>
        </a:spcBef>
        <a:buFont typeface="Arial"/>
        <a:buChar char="•"/>
        <a:defRPr sz="11500" b="0" i="0" kern="1200">
          <a:solidFill>
            <a:schemeClr val="tx1"/>
          </a:solidFill>
          <a:latin typeface="Roboto Condensed Bold"/>
          <a:ea typeface="+mn-ea"/>
          <a:cs typeface="Roboto Condensed Bold"/>
        </a:defRPr>
      </a:lvl3pPr>
      <a:lvl4pPr marL="7680800" indent="-1097257" algn="l" defTabSz="2194514" rtl="0" eaLnBrk="1" latinLnBrk="0" hangingPunct="1">
        <a:spcBef>
          <a:spcPct val="20000"/>
        </a:spcBef>
        <a:buFont typeface="Arial"/>
        <a:buChar char="–"/>
        <a:defRPr sz="9700" kern="1200">
          <a:solidFill>
            <a:schemeClr val="tx1"/>
          </a:solidFill>
          <a:latin typeface="Roboto Condensed Light"/>
          <a:ea typeface="+mn-ea"/>
          <a:cs typeface="Roboto Condensed Light"/>
        </a:defRPr>
      </a:lvl4pPr>
      <a:lvl5pPr marL="9875314" indent="-1097257" algn="l" defTabSz="2194514" rtl="0" eaLnBrk="1" latinLnBrk="0" hangingPunct="1">
        <a:spcBef>
          <a:spcPct val="20000"/>
        </a:spcBef>
        <a:buFont typeface="Arial"/>
        <a:buChar char="»"/>
        <a:defRPr sz="9700" kern="1200">
          <a:solidFill>
            <a:schemeClr val="tx1"/>
          </a:solidFill>
          <a:latin typeface="Roboto Condensed Light"/>
          <a:ea typeface="+mn-ea"/>
          <a:cs typeface="Roboto Condensed Light"/>
        </a:defRPr>
      </a:lvl5pPr>
      <a:lvl6pPr marL="12069828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342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858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372" indent="-1097257" algn="l" defTabSz="2194514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14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028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543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057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571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085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599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115" algn="l" defTabSz="2194514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</Words>
  <Application>Microsoft Macintosh PowerPoint</Application>
  <PresentationFormat>Custom</PresentationFormat>
  <Paragraphs>1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Joey Gifford</dc:creator>
  <cp:keywords/>
  <dc:description/>
  <cp:lastModifiedBy>Joey Gifford</cp:lastModifiedBy>
  <cp:revision>4</cp:revision>
  <dcterms:created xsi:type="dcterms:W3CDTF">2019-12-10T20:53:00Z</dcterms:created>
  <dcterms:modified xsi:type="dcterms:W3CDTF">2019-12-10T20:54:53Z</dcterms:modified>
  <cp:category/>
</cp:coreProperties>
</file>