
<file path=[Content_Types].xml><?xml version="1.0" encoding="utf-8"?>
<Types xmlns="http://schemas.openxmlformats.org/package/2006/content-types"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3" r:id="rId3"/>
  </p:sldMasterIdLst>
  <p:notesMasterIdLst>
    <p:notesMasterId r:id="rId4"/>
  </p:notesMasterIdLst>
  <p:sldIdLst>
    <p:sldId id="256" r:id="rId5"/>
    <p:sldId id="257" r:id="rId6"/>
  </p:sldIdLst>
  <p:sldSz cy="6858000" cx="9144000"/>
  <p:notesSz cx="6858000" cy="9144000"/>
  <p:embeddedFontLst>
    <p:embeddedFont>
      <p:font typeface="Roboto Slab"/>
      <p:regular r:id="rId7"/>
      <p:bold r:id="rId8"/>
    </p:embeddedFon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2" Type="http://schemas.openxmlformats.org/officeDocument/2006/relationships/font" Target="fonts/Roboto-boldItalic.fntdata"/><Relationship Id="rId9" Type="http://schemas.openxmlformats.org/officeDocument/2006/relationships/font" Target="fonts/Roboto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RobotoSlab-regular.fntdata"/><Relationship Id="rId8" Type="http://schemas.openxmlformats.org/officeDocument/2006/relationships/font" Target="fonts/RobotoSlab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6" name="Google Shape;46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2" name="Google Shape;52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gif"/><Relationship Id="rId3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gif"/><Relationship Id="rId3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gif"/><Relationship Id="rId3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gif"/><Relationship Id="rId3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gif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049154" y="2481371"/>
            <a:ext cx="7045800" cy="1222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Roboto Slab"/>
              <a:buNone/>
              <a:defRPr b="1" i="0" sz="4500" u="none" cap="none" strike="noStrik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049154" y="3872045"/>
            <a:ext cx="7045800" cy="6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  <a:defRPr b="0" i="0" sz="2200" u="none" cap="none" strike="noStrik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/>
          <p:nvPr/>
        </p:nvSpPr>
        <p:spPr>
          <a:xfrm>
            <a:off x="6727372" y="6019800"/>
            <a:ext cx="2418264" cy="837405"/>
          </a:xfrm>
          <a:custGeom>
            <a:rect b="b" l="l" r="r" t="t"/>
            <a:pathLst>
              <a:path extrusionOk="0" h="1179444" w="4910180">
                <a:moveTo>
                  <a:pt x="0" y="1179444"/>
                </a:moveTo>
                <a:lnTo>
                  <a:pt x="4909932" y="0"/>
                </a:lnTo>
                <a:cubicBezTo>
                  <a:pt x="4912140" y="375478"/>
                  <a:pt x="4898845" y="795629"/>
                  <a:pt x="4901053" y="1171107"/>
                </a:cubicBezTo>
                <a:lnTo>
                  <a:pt x="0" y="117944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265602" y="6234915"/>
            <a:ext cx="713480" cy="3223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4191" y="222971"/>
            <a:ext cx="1610117" cy="5442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28650" y="1143003"/>
            <a:ext cx="78867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  <a:defRPr b="1" i="0" sz="4400" u="none" cap="none" strike="noStrik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628650" y="1956257"/>
            <a:ext cx="7886700" cy="418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3"/>
          <p:cNvSpPr/>
          <p:nvPr/>
        </p:nvSpPr>
        <p:spPr>
          <a:xfrm>
            <a:off x="6727372" y="6019800"/>
            <a:ext cx="2418264" cy="837405"/>
          </a:xfrm>
          <a:custGeom>
            <a:rect b="b" l="l" r="r" t="t"/>
            <a:pathLst>
              <a:path extrusionOk="0" h="1179444" w="4910180">
                <a:moveTo>
                  <a:pt x="0" y="1179444"/>
                </a:moveTo>
                <a:lnTo>
                  <a:pt x="4909932" y="0"/>
                </a:lnTo>
                <a:cubicBezTo>
                  <a:pt x="4912140" y="375478"/>
                  <a:pt x="4898845" y="795629"/>
                  <a:pt x="4901053" y="1171107"/>
                </a:cubicBezTo>
                <a:lnTo>
                  <a:pt x="0" y="117944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" name="Google Shape;21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265602" y="6234915"/>
            <a:ext cx="713480" cy="3223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4191" y="222971"/>
            <a:ext cx="1610117" cy="5442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629841" y="1077687"/>
            <a:ext cx="7886700" cy="67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  <a:defRPr b="1" i="0" sz="4400" u="none" cap="none" strike="noStrik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629841" y="1746479"/>
            <a:ext cx="38682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2" type="body"/>
          </p:nvPr>
        </p:nvSpPr>
        <p:spPr>
          <a:xfrm>
            <a:off x="629841" y="2570391"/>
            <a:ext cx="38682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4"/>
          <p:cNvSpPr txBox="1"/>
          <p:nvPr>
            <p:ph idx="3" type="body"/>
          </p:nvPr>
        </p:nvSpPr>
        <p:spPr>
          <a:xfrm>
            <a:off x="4629150" y="1746479"/>
            <a:ext cx="38874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4" type="body"/>
          </p:nvPr>
        </p:nvSpPr>
        <p:spPr>
          <a:xfrm>
            <a:off x="4629150" y="2570391"/>
            <a:ext cx="38874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4"/>
          <p:cNvSpPr/>
          <p:nvPr/>
        </p:nvSpPr>
        <p:spPr>
          <a:xfrm>
            <a:off x="6727372" y="6019800"/>
            <a:ext cx="2418264" cy="837405"/>
          </a:xfrm>
          <a:custGeom>
            <a:rect b="b" l="l" r="r" t="t"/>
            <a:pathLst>
              <a:path extrusionOk="0" h="1179444" w="4910180">
                <a:moveTo>
                  <a:pt x="0" y="1179444"/>
                </a:moveTo>
                <a:lnTo>
                  <a:pt x="4909932" y="0"/>
                </a:lnTo>
                <a:cubicBezTo>
                  <a:pt x="4912140" y="375478"/>
                  <a:pt x="4898845" y="795629"/>
                  <a:pt x="4901053" y="1171107"/>
                </a:cubicBezTo>
                <a:lnTo>
                  <a:pt x="0" y="117944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" name="Google Shape;30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265602" y="6234915"/>
            <a:ext cx="713480" cy="32230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4191" y="222971"/>
            <a:ext cx="1610117" cy="5442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/>
          <p:nvPr>
            <p:ph type="title"/>
          </p:nvPr>
        </p:nvSpPr>
        <p:spPr>
          <a:xfrm>
            <a:off x="629841" y="1324882"/>
            <a:ext cx="2949300" cy="107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"/>
              <a:buNone/>
              <a:defRPr b="1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" type="body"/>
          </p:nvPr>
        </p:nvSpPr>
        <p:spPr>
          <a:xfrm>
            <a:off x="3887391" y="1324883"/>
            <a:ext cx="46290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810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55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2" type="body"/>
          </p:nvPr>
        </p:nvSpPr>
        <p:spPr>
          <a:xfrm>
            <a:off x="629841" y="2394858"/>
            <a:ext cx="29493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5"/>
          <p:cNvSpPr/>
          <p:nvPr/>
        </p:nvSpPr>
        <p:spPr>
          <a:xfrm>
            <a:off x="6727372" y="6019800"/>
            <a:ext cx="2418264" cy="837405"/>
          </a:xfrm>
          <a:custGeom>
            <a:rect b="b" l="l" r="r" t="t"/>
            <a:pathLst>
              <a:path extrusionOk="0" h="1179444" w="4910180">
                <a:moveTo>
                  <a:pt x="0" y="1179444"/>
                </a:moveTo>
                <a:lnTo>
                  <a:pt x="4909932" y="0"/>
                </a:lnTo>
                <a:cubicBezTo>
                  <a:pt x="4912140" y="375478"/>
                  <a:pt x="4898845" y="795629"/>
                  <a:pt x="4901053" y="1171107"/>
                </a:cubicBezTo>
                <a:lnTo>
                  <a:pt x="0" y="117944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7" name="Google Shape;3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265602" y="6234915"/>
            <a:ext cx="713480" cy="322307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8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4191" y="222971"/>
            <a:ext cx="1610117" cy="5442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>
  <p:cSld name="Picture with Ca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/>
          <p:nvPr>
            <p:ph idx="2" type="pic"/>
          </p:nvPr>
        </p:nvSpPr>
        <p:spPr>
          <a:xfrm>
            <a:off x="0" y="0"/>
            <a:ext cx="8825700" cy="6531300"/>
          </a:xfrm>
          <a:prstGeom prst="rect">
            <a:avLst/>
          </a:prstGeom>
          <a:noFill/>
          <a:ln>
            <a:noFill/>
          </a:ln>
        </p:spPr>
      </p:sp>
      <p:sp>
        <p:nvSpPr>
          <p:cNvPr id="41" name="Google Shape;41;p6"/>
          <p:cNvSpPr/>
          <p:nvPr/>
        </p:nvSpPr>
        <p:spPr>
          <a:xfrm>
            <a:off x="6727372" y="6019800"/>
            <a:ext cx="2418264" cy="837405"/>
          </a:xfrm>
          <a:custGeom>
            <a:rect b="b" l="l" r="r" t="t"/>
            <a:pathLst>
              <a:path extrusionOk="0" h="1179444" w="4910180">
                <a:moveTo>
                  <a:pt x="0" y="1179444"/>
                </a:moveTo>
                <a:lnTo>
                  <a:pt x="4909932" y="0"/>
                </a:lnTo>
                <a:cubicBezTo>
                  <a:pt x="4912140" y="375478"/>
                  <a:pt x="4898845" y="795629"/>
                  <a:pt x="4901053" y="1171107"/>
                </a:cubicBezTo>
                <a:lnTo>
                  <a:pt x="0" y="117944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2" name="Google Shape;42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265602" y="6234915"/>
            <a:ext cx="713480" cy="322307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4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4191" y="222971"/>
            <a:ext cx="1610117" cy="5442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22416" y="222971"/>
            <a:ext cx="1127010" cy="169464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/>
          <p:nvPr>
            <p:ph type="ctrTitle"/>
          </p:nvPr>
        </p:nvSpPr>
        <p:spPr>
          <a:xfrm>
            <a:off x="1049154" y="2481371"/>
            <a:ext cx="7045800" cy="1222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Roboto Slab"/>
              <a:buNone/>
            </a:pPr>
            <a:r>
              <a:t/>
            </a:r>
            <a:endParaRPr/>
          </a:p>
        </p:txBody>
      </p:sp>
      <p:sp>
        <p:nvSpPr>
          <p:cNvPr id="49" name="Google Shape;49;p7"/>
          <p:cNvSpPr txBox="1"/>
          <p:nvPr>
            <p:ph idx="1" type="subTitle"/>
          </p:nvPr>
        </p:nvSpPr>
        <p:spPr>
          <a:xfrm>
            <a:off x="1049154" y="3872045"/>
            <a:ext cx="7045800" cy="6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628650" y="1143003"/>
            <a:ext cx="78867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</a:pPr>
            <a:r>
              <a:t/>
            </a:r>
            <a:endParaRPr/>
          </a:p>
        </p:txBody>
      </p:sp>
      <p:sp>
        <p:nvSpPr>
          <p:cNvPr id="55" name="Google Shape;55;p8"/>
          <p:cNvSpPr txBox="1"/>
          <p:nvPr>
            <p:ph idx="1" type="body"/>
          </p:nvPr>
        </p:nvSpPr>
        <p:spPr>
          <a:xfrm>
            <a:off x="628650" y="1956257"/>
            <a:ext cx="7886700" cy="418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Idaho State">
      <a:dk1>
        <a:srgbClr val="000000"/>
      </a:dk1>
      <a:lt1>
        <a:srgbClr val="FFFFFF"/>
      </a:lt1>
      <a:dk2>
        <a:srgbClr val="828282"/>
      </a:dk2>
      <a:lt2>
        <a:srgbClr val="E6E7E8"/>
      </a:lt2>
      <a:accent1>
        <a:srgbClr val="F37920"/>
      </a:accent1>
      <a:accent2>
        <a:srgbClr val="A7A7A7"/>
      </a:accent2>
      <a:accent3>
        <a:srgbClr val="A7A7A7"/>
      </a:accent3>
      <a:accent4>
        <a:srgbClr val="FFFFFF"/>
      </a:accent4>
      <a:accent5>
        <a:srgbClr val="F69240"/>
      </a:accent5>
      <a:accent6>
        <a:srgbClr val="F37920"/>
      </a:accent6>
      <a:hlink>
        <a:srgbClr val="F37920"/>
      </a:hlink>
      <a:folHlink>
        <a:srgbClr val="8282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